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57" r:id="rId10"/>
  </p:sldIdLst>
  <p:sldSz cx="9144000" cy="6858000" type="screen4x3"/>
  <p:notesSz cx="6858000" cy="9144000"/>
  <p:photoAlbum layout="2picTitle" frame="frameStyle2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13D2A-46C0-4C1E-B539-2882D16AAD38}" type="datetimeFigureOut">
              <a:rPr lang="es-SV" smtClean="0"/>
              <a:pPr/>
              <a:t>23/02/2010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678B6-8E8F-4A75-8E6D-14255491073C}" type="slidenum">
              <a:rPr lang="es-SV" smtClean="0"/>
              <a:pPr/>
              <a:t>‹#›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78B6-8E8F-4A75-8E6D-14255491073C}" type="slidenum">
              <a:rPr lang="es-SV" smtClean="0"/>
              <a:pPr/>
              <a:t>1</a:t>
            </a:fld>
            <a:endParaRPr lang="es-S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CENTRO ESCOLAR CATOLICO “ NUESTRA SEÑORA DE GUADALUPE</a:t>
            </a:r>
          </a:p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78B6-8E8F-4A75-8E6D-14255491073C}" type="slidenum">
              <a:rPr lang="es-SV" smtClean="0"/>
              <a:pPr/>
              <a:t>9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5687BC-1846-471B-B3FE-EE19811674A6}" type="datetimeFigureOut">
              <a:rPr lang="es-SV" smtClean="0"/>
              <a:pPr/>
              <a:t>23/02/2010</a:t>
            </a:fld>
            <a:endParaRPr lang="es-SV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SV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5C297AE-99FD-40D5-98FF-E3007D7C0E7D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87BC-1846-471B-B3FE-EE19811674A6}" type="datetimeFigureOut">
              <a:rPr lang="es-SV" smtClean="0"/>
              <a:pPr/>
              <a:t>23/02/2010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97AE-99FD-40D5-98FF-E3007D7C0E7D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87BC-1846-471B-B3FE-EE19811674A6}" type="datetimeFigureOut">
              <a:rPr lang="es-SV" smtClean="0"/>
              <a:pPr/>
              <a:t>23/02/2010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97AE-99FD-40D5-98FF-E3007D7C0E7D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5687BC-1846-471B-B3FE-EE19811674A6}" type="datetimeFigureOut">
              <a:rPr lang="es-SV" smtClean="0"/>
              <a:pPr/>
              <a:t>23/02/2010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97AE-99FD-40D5-98FF-E3007D7C0E7D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5687BC-1846-471B-B3FE-EE19811674A6}" type="datetimeFigureOut">
              <a:rPr lang="es-SV" smtClean="0"/>
              <a:pPr/>
              <a:t>23/02/2010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5C297AE-99FD-40D5-98FF-E3007D7C0E7D}" type="slidenum">
              <a:rPr lang="es-SV" smtClean="0"/>
              <a:pPr/>
              <a:t>‹#›</a:t>
            </a:fld>
            <a:endParaRPr lang="es-SV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5687BC-1846-471B-B3FE-EE19811674A6}" type="datetimeFigureOut">
              <a:rPr lang="es-SV" smtClean="0"/>
              <a:pPr/>
              <a:t>23/02/2010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5C297AE-99FD-40D5-98FF-E3007D7C0E7D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5687BC-1846-471B-B3FE-EE19811674A6}" type="datetimeFigureOut">
              <a:rPr lang="es-SV" smtClean="0"/>
              <a:pPr/>
              <a:t>23/02/2010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5C297AE-99FD-40D5-98FF-E3007D7C0E7D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87BC-1846-471B-B3FE-EE19811674A6}" type="datetimeFigureOut">
              <a:rPr lang="es-SV" smtClean="0"/>
              <a:pPr/>
              <a:t>23/02/2010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97AE-99FD-40D5-98FF-E3007D7C0E7D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5687BC-1846-471B-B3FE-EE19811674A6}" type="datetimeFigureOut">
              <a:rPr lang="es-SV" smtClean="0"/>
              <a:pPr/>
              <a:t>23/02/2010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5C297AE-99FD-40D5-98FF-E3007D7C0E7D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5687BC-1846-471B-B3FE-EE19811674A6}" type="datetimeFigureOut">
              <a:rPr lang="es-SV" smtClean="0"/>
              <a:pPr/>
              <a:t>23/02/2010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5C297AE-99FD-40D5-98FF-E3007D7C0E7D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5687BC-1846-471B-B3FE-EE19811674A6}" type="datetimeFigureOut">
              <a:rPr lang="es-SV" smtClean="0"/>
              <a:pPr/>
              <a:t>23/02/2010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5C297AE-99FD-40D5-98FF-E3007D7C0E7D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5687BC-1846-471B-B3FE-EE19811674A6}" type="datetimeFigureOut">
              <a:rPr lang="es-SV" smtClean="0"/>
              <a:pPr/>
              <a:t>23/02/2010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SV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5C297AE-99FD-40D5-98FF-E3007D7C0E7D}" type="slidenum">
              <a:rPr lang="es-SV" smtClean="0"/>
              <a:pPr/>
              <a:t>‹#›</a:t>
            </a:fld>
            <a:endParaRPr lang="es-S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000">
    <p:wipe dir="u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walter\Documents\el%20diario%20de%20maria(2)40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walter\Documents\jesus%20adrian%20romero%20-%20me%20dice%20que%20me%20ama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 smtClean="0"/>
              <a:t>Álbum de fotografías</a:t>
            </a:r>
            <a:endParaRPr lang="es-SV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SV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itchFamily="34" charset="0"/>
              </a:rPr>
              <a:t>PROYECTO: RECOSNTRUYAMOS EL CENTRO ESCOLAR CATOLICO NUESTRA SEÑORA DE GUADALUPE. CUTUMAY CAMONES, SANTA ANA , EL SALVADOR, CENTRO AMERICA</a:t>
            </a:r>
            <a:endParaRPr lang="es-SV" b="1" dirty="0">
              <a:solidFill>
                <a:schemeClr val="bg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el diario de maria(2)4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CENTRO ESCOLAR CATOLICO” NUESTRA SEÑORA DE GUDALUPE</a:t>
            </a:r>
            <a:endParaRPr lang="es-SV" dirty="0"/>
          </a:p>
        </p:txBody>
      </p:sp>
      <p:pic>
        <p:nvPicPr>
          <p:cNvPr id="3" name="2 Imagen" descr="C.E.C.Nuestra Señora de Guadalupe 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2789238"/>
            <a:ext cx="4000500" cy="246856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3 Imagen" descr="C.E.C.Nuestra Señora de Guadalupe 00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2522538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sz="2800" dirty="0" smtClean="0"/>
              <a:t>SOMOS 98 ALUMNOS, COMPRENDIDOS ENTRE LAS EDADES DE  5 A 15 AÑOS</a:t>
            </a:r>
            <a:endParaRPr lang="es-SV" sz="2800" dirty="0"/>
          </a:p>
        </p:txBody>
      </p:sp>
      <p:pic>
        <p:nvPicPr>
          <p:cNvPr id="3" name="2 Imagen" descr="C.E.C.Nuestra Señora de Guadalupe 0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3900" y="1646238"/>
            <a:ext cx="3467100" cy="475456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4" name="3 Rectángulo"/>
          <p:cNvSpPr/>
          <p:nvPr isPhoto="1"/>
        </p:nvSpPr>
        <p:spPr>
          <a:xfrm>
            <a:off x="4686300" y="1646238"/>
            <a:ext cx="4000500" cy="47545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es-SV" sz="3200" dirty="0" smtClean="0"/>
              <a:t>FUNCIONAMOS DESDE EL AÑO DE 1996, Y LLEVAMOS EL NOMBRE DE NUESTRA BUENA MADRE, BAJO LA ADVOCACION DE “SEÑORA DE GUDALUPE”</a:t>
            </a:r>
            <a:endParaRPr lang="es-SV" sz="3200" dirty="0"/>
          </a:p>
        </p:txBody>
      </p:sp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sz="2400" dirty="0" smtClean="0"/>
              <a:t>DESEAMOS TOCAR TU BUEN CORAZON, ¡¡¡¡¡AYUDANOS A MEJORAR NUESTRO CENTRO ESCOLAR!!!!!!!</a:t>
            </a:r>
            <a:endParaRPr lang="es-SV" sz="2400" dirty="0"/>
          </a:p>
        </p:txBody>
      </p:sp>
      <p:pic>
        <p:nvPicPr>
          <p:cNvPr id="3" name="2 Imagen" descr="C.E.C.Nuestra Señora de Guadalupe 0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1643050"/>
            <a:ext cx="7972452" cy="4929222"/>
          </a:xfrm>
          <a:prstGeom prst="hear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Rectángulo"/>
          <p:cNvSpPr/>
          <p:nvPr isPhoto="1"/>
        </p:nvSpPr>
        <p:spPr>
          <a:xfrm>
            <a:off x="4686300" y="1646238"/>
            <a:ext cx="4000500" cy="47545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es-SV" sz="3200" dirty="0" smtClean="0"/>
              <a:t> </a:t>
            </a:r>
            <a:endParaRPr lang="es-SV" sz="3200" dirty="0"/>
          </a:p>
        </p:txBody>
      </p:sp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sz="2400" dirty="0" smtClean="0"/>
              <a:t>ESTAS SON NUESTRAS AULAS, EN LA ACTUALIDAD</a:t>
            </a:r>
            <a:endParaRPr lang="es-SV" sz="2400" dirty="0"/>
          </a:p>
        </p:txBody>
      </p:sp>
      <p:pic>
        <p:nvPicPr>
          <p:cNvPr id="3" name="2 Imagen" descr="C.E.C.Nuestra Señora de Guadalupe 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2154238"/>
            <a:ext cx="4000500" cy="37369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4" name="3 Rectángulo"/>
          <p:cNvSpPr/>
          <p:nvPr isPhoto="1"/>
        </p:nvSpPr>
        <p:spPr>
          <a:xfrm>
            <a:off x="4686300" y="1646238"/>
            <a:ext cx="4000500" cy="47545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es-SV" sz="3200" dirty="0" smtClean="0"/>
              <a:t>Cuadro de texto</a:t>
            </a:r>
            <a:endParaRPr lang="es-SV" sz="3200" dirty="0"/>
          </a:p>
        </p:txBody>
      </p:sp>
      <p:pic>
        <p:nvPicPr>
          <p:cNvPr id="5" name="4 Imagen" descr="C.E.C.Nuestra Señora de Guadalupe 07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2071678"/>
            <a:ext cx="4000500" cy="385765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NECESITAMOS LA CONSTRUCCION DE DOS AULAS Y UNA BODEGA</a:t>
            </a:r>
            <a:endParaRPr lang="es-SV" dirty="0"/>
          </a:p>
        </p:txBody>
      </p:sp>
      <p:pic>
        <p:nvPicPr>
          <p:cNvPr id="3" name="2 Imagen" descr="C.E.C.Nuestra Señora de Guadalupe 0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2630488"/>
            <a:ext cx="4000500" cy="278606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4" name="3 Rectángulo"/>
          <p:cNvSpPr/>
          <p:nvPr isPhoto="1"/>
        </p:nvSpPr>
        <p:spPr>
          <a:xfrm>
            <a:off x="4686300" y="1646238"/>
            <a:ext cx="4000500" cy="47545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es-SV" sz="3200" dirty="0" smtClean="0"/>
              <a:t>Cuadro de texto</a:t>
            </a:r>
            <a:endParaRPr lang="es-SV" sz="3200" dirty="0"/>
          </a:p>
        </p:txBody>
      </p:sp>
      <p:pic>
        <p:nvPicPr>
          <p:cNvPr id="5" name="4 Imagen" descr="C.E.C.Nuestra Señora de Guadalupe 05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57752" y="2397125"/>
            <a:ext cx="3714776" cy="3251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DIOS LES BENDIGA POR SU AYUDA Y GENEROSIDAD</a:t>
            </a:r>
            <a:endParaRPr lang="es-SV" dirty="0"/>
          </a:p>
        </p:txBody>
      </p:sp>
      <p:pic>
        <p:nvPicPr>
          <p:cNvPr id="4" name="3 Imagen" descr="C.E.C.Nuestra Señora de Guadalupe 0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57224" y="2285992"/>
            <a:ext cx="7829576" cy="428628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61308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EN NUESTRO PAIS SOLO LA FUNDACION “TLAU” PUEDE AYUDARNOS</a:t>
            </a:r>
            <a:endParaRPr lang="es-SV" dirty="0"/>
          </a:p>
        </p:txBody>
      </p:sp>
      <p:pic>
        <p:nvPicPr>
          <p:cNvPr id="9" name="8 Marcador de contenido" descr="C.E.C.Nuestra Señora de Guadalupe 0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10" name="9 Marcador de contenido" descr="C.E.C.Nuestra Señora de Guadalupe 0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  <p:sp>
        <p:nvSpPr>
          <p:cNvPr id="4" name="3 Rectángulo"/>
          <p:cNvSpPr/>
          <p:nvPr isPhoto="1"/>
        </p:nvSpPr>
        <p:spPr>
          <a:xfrm>
            <a:off x="457200" y="1646238"/>
            <a:ext cx="4000500" cy="47545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endParaRPr lang="es-SV" sz="3200" dirty="0"/>
          </a:p>
        </p:txBody>
      </p:sp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MUCHAS GRACIAS Y QUE DIOS MULTIPLIQUE SUS BIENES</a:t>
            </a:r>
            <a:endParaRPr lang="es-SV" dirty="0"/>
          </a:p>
        </p:txBody>
      </p:sp>
      <p:pic>
        <p:nvPicPr>
          <p:cNvPr id="8" name="7 Marcador de posición de imagen" descr="NewLogo6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8674" r="8674"/>
          <a:stretch>
            <a:fillRect/>
          </a:stretch>
        </p:blipFill>
        <p:spPr>
          <a:xfrm>
            <a:off x="1071538" y="285728"/>
            <a:ext cx="7333488" cy="5500726"/>
          </a:xfrm>
        </p:spPr>
      </p:pic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SV" dirty="0" smtClean="0"/>
              <a:t>FUNDACION CATOLICA ESTADUNIDENSE SIN FINES DE LUCRO</a:t>
            </a:r>
            <a:endParaRPr lang="es-SV" dirty="0"/>
          </a:p>
        </p:txBody>
      </p:sp>
      <p:pic>
        <p:nvPicPr>
          <p:cNvPr id="9" name="jesus adrian romero - me dice que me a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83</TotalTime>
  <Words>154</Words>
  <Application>Microsoft Office PowerPoint</Application>
  <PresentationFormat>On-screen Show (4:3)</PresentationFormat>
  <Paragraphs>18</Paragraphs>
  <Slides>9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Brío</vt:lpstr>
      <vt:lpstr>Álbum de fotografías</vt:lpstr>
      <vt:lpstr>CENTRO ESCOLAR CATOLICO” NUESTRA SEÑORA DE GUDALUPE</vt:lpstr>
      <vt:lpstr>SOMOS 98 ALUMNOS, COMPRENDIDOS ENTRE LAS EDADES DE  5 A 15 AÑOS</vt:lpstr>
      <vt:lpstr>DESEAMOS TOCAR TU BUEN CORAZON, ¡¡¡¡¡AYUDANOS A MEJORAR NUESTRO CENTRO ESCOLAR!!!!!!!</vt:lpstr>
      <vt:lpstr>ESTAS SON NUESTRAS AULAS, EN LA ACTUALIDAD</vt:lpstr>
      <vt:lpstr>NECESITAMOS LA CONSTRUCCION DE DOS AULAS Y UNA BODEGA</vt:lpstr>
      <vt:lpstr>DIOS LES BENDIGA POR SU AYUDA Y GENEROSIDAD</vt:lpstr>
      <vt:lpstr>EN NUESTRO PAIS SOLO LA FUNDACION “TLAU” PUEDE AYUDARNOS</vt:lpstr>
      <vt:lpstr>MUCHAS GRACIAS Y QUE DIOS MULTIPLIQUE SUS BIENES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Álbum de fotografías</dc:title>
  <dc:creator>walter</dc:creator>
  <cp:lastModifiedBy>Public</cp:lastModifiedBy>
  <cp:revision>9</cp:revision>
  <dcterms:created xsi:type="dcterms:W3CDTF">2010-02-23T09:48:31Z</dcterms:created>
  <dcterms:modified xsi:type="dcterms:W3CDTF">2010-02-23T20:47:01Z</dcterms:modified>
</cp:coreProperties>
</file>